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1" r:id="rId3"/>
    <p:sldId id="278" r:id="rId4"/>
    <p:sldId id="279" r:id="rId5"/>
    <p:sldId id="262" r:id="rId6"/>
    <p:sldId id="270" r:id="rId7"/>
    <p:sldId id="274" r:id="rId8"/>
    <p:sldId id="264" r:id="rId9"/>
    <p:sldId id="272" r:id="rId10"/>
    <p:sldId id="271" r:id="rId11"/>
    <p:sldId id="273" r:id="rId12"/>
    <p:sldId id="277" r:id="rId13"/>
    <p:sldId id="268" r:id="rId14"/>
    <p:sldId id="275" r:id="rId15"/>
    <p:sldId id="269" r:id="rId16"/>
    <p:sldId id="27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E6A85-3745-4696-96A9-9E560E5B8F78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E5244-9082-449A-8899-DAB7076689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397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E6A85-3745-4696-96A9-9E560E5B8F78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E5244-9082-449A-8899-DAB7076689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138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E6A85-3745-4696-96A9-9E560E5B8F78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E5244-9082-449A-8899-DAB7076689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243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E6A85-3745-4696-96A9-9E560E5B8F78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E5244-9082-449A-8899-DAB7076689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51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E6A85-3745-4696-96A9-9E560E5B8F78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E5244-9082-449A-8899-DAB7076689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236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E6A85-3745-4696-96A9-9E560E5B8F78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E5244-9082-449A-8899-DAB7076689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153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E6A85-3745-4696-96A9-9E560E5B8F78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E5244-9082-449A-8899-DAB7076689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279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E6A85-3745-4696-96A9-9E560E5B8F78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E5244-9082-449A-8899-DAB7076689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E6A85-3745-4696-96A9-9E560E5B8F78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E5244-9082-449A-8899-DAB7076689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28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E6A85-3745-4696-96A9-9E560E5B8F78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E5244-9082-449A-8899-DAB7076689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545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E6A85-3745-4696-96A9-9E560E5B8F78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E5244-9082-449A-8899-DAB7076689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27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E6A85-3745-4696-96A9-9E560E5B8F78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E5244-9082-449A-8899-DAB7076689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31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ФОТО\Untitled_Panorama2.jpg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827584" y="332657"/>
            <a:ext cx="7839551" cy="44333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1399310" y="5001492"/>
            <a:ext cx="6968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Муниципальное бюджетное дошкольное образовательное учреждение «Высокогорский детский сад «</a:t>
            </a:r>
            <a:r>
              <a:rPr lang="ru-RU" dirty="0" err="1" smtClean="0"/>
              <a:t>Бэлэкэч</a:t>
            </a:r>
            <a:r>
              <a:rPr lang="ru-RU" dirty="0" smtClean="0"/>
              <a:t>» комбинированного вида» Высокогорского муниципального района Республики Татарстан»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879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ocuments\Новый год 2020\выставка елок\IMG_20201223_14310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00703"/>
            <a:ext cx="3097707" cy="4273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02" y="1556792"/>
            <a:ext cx="2963578" cy="3915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04110" y="692696"/>
            <a:ext cx="590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Новогодние елки народов Поволжья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711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dmin\Documents\Новый год 2020\выставка елок\IMG_20201223_14285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2" y="568036"/>
            <a:ext cx="2838386" cy="395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Admin\Documents\Новый год 2020\выставка елок\IMG_20201223_14282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796" y="1482436"/>
            <a:ext cx="2856949" cy="401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Admin\Documents\Новый год 2020\выставка елок\IMG_20201223_07542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593517"/>
            <a:ext cx="2893577" cy="4112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2374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ocuments\Новый год 2020\выставка елок\IMG_20201223_07542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3240360" cy="507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327" y="692696"/>
            <a:ext cx="3522210" cy="512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1367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692696"/>
            <a:ext cx="6250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</a:rPr>
              <a:t>Уголки, стенды посвященные землякам</a:t>
            </a:r>
            <a:endParaRPr lang="ru-RU" sz="2800" dirty="0">
              <a:solidFill>
                <a:schemeClr val="accent2"/>
              </a:solidFill>
            </a:endParaRPr>
          </a:p>
        </p:txBody>
      </p:sp>
      <p:pic>
        <p:nvPicPr>
          <p:cNvPr id="2050" name="Picture 2" descr="C:\Users\Admin\Desktop\Новая папка (2)\IMG_20210316_104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778" y="1215320"/>
            <a:ext cx="3462984" cy="220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C:\Users\Admin\Desktop\Новая папка (2)\IMG_20210316_1049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195" y="3679691"/>
            <a:ext cx="2214245" cy="295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Admin\Desktop\Новая папка (2)\IMG_20210316_10493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291" y="3771726"/>
            <a:ext cx="1985958" cy="2827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Admin\Desktop\Новая папка (2)\IMG_20210316_10494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20639"/>
            <a:ext cx="1976442" cy="2699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1715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:\Реализованный план\Разработка макетов праздников  и обычаев национальностей детей, посещающих    МБДОУ «Высокогорский детский сад «Бэлэкэч»\IMG_20210226_07522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09104"/>
            <a:ext cx="6631632" cy="45807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512618" y="471055"/>
            <a:ext cx="79109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Мероприятия, посвященные Году родных языков и народного единства</a:t>
            </a:r>
          </a:p>
        </p:txBody>
      </p:sp>
    </p:spTree>
    <p:extLst>
      <p:ext uri="{BB962C8B-B14F-4D97-AF65-F5344CB8AC3E}">
        <p14:creationId xmlns:p14="http://schemas.microsoft.com/office/powerpoint/2010/main" val="1622051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3456" y="526473"/>
            <a:ext cx="7938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Спортивное развлечение «В мире народных игр»</a:t>
            </a:r>
            <a:endParaRPr lang="ru-RU" sz="28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556792"/>
            <a:ext cx="4564695" cy="4526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483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Новая папка (2)\IMG-20210315-WA00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32856"/>
            <a:ext cx="2580624" cy="344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Новая папка (2)\IMG-20210315-WA00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924944"/>
            <a:ext cx="2580624" cy="344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53344" y="3144981"/>
            <a:ext cx="2604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620688"/>
            <a:ext cx="66790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Семинар-практикум  с педагогами </a:t>
            </a:r>
          </a:p>
          <a:p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«Использование в работе с детьми  УМК»</a:t>
            </a:r>
            <a:endParaRPr lang="ru-RU" sz="28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54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76872"/>
            <a:ext cx="4960689" cy="371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404664"/>
            <a:ext cx="84726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Разработка макетов праздников  и обычаев национальностей детей, посещающих    МБДОУ «Высокогорский детский сад «</a:t>
            </a:r>
            <a:r>
              <a:rPr lang="ru-RU" sz="28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Бэлэкэч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701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:\Реализованный план\Разработка макетов праздников  и обычаев национальностей детей, посещающих    МБДОУ «Высокогорский детский сад «Бэлэкэч»\IMG_20210226_083613_resized_20210315_10094506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396" y="288326"/>
            <a:ext cx="2909455" cy="2150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F:\Реализованный план\Разработка макетов праздников  и обычаев национальностей детей, посещающих    МБДОУ «Высокогорский детский сад «Бэлэкэч»\IMG_20210226_083619_resized_20210315_10094375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831" y="4398283"/>
            <a:ext cx="285750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F:\Реализованный план\Разработка макетов праздников  и обычаев национальностей детей, посещающих    МБДОУ «Высокогорский детский сад «Бэлэкэч»\IMG_20210226_083625_resized_20210315_10094279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2952750" cy="2214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F:\Реализованный план\Разработка макетов праздников  и обычаев национальностей детей, посещающих    МБДОУ «Высокогорский детский сад «Бэлэкэч»\IMG_20210226_083633_resized_20210315_10094162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764704"/>
            <a:ext cx="2877215" cy="2248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F:\Реализованный план\Разработка макетов праздников  и обычаев национальностей детей, посещающих    МБДОУ «Высокогорский детский сад «Бэлэкэч»\IMG_20210226_083640_resized_20210315_10094060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732" y="2882233"/>
            <a:ext cx="2867025" cy="2150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F:\Реализованный план\Разработка макетов праздников  и обычаев национальностей детей, посещающих    МБДОУ «Высокогорский детский сад «Бэлэкэч»\IMG_20210226_083645_resized_20210315_100939508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40" y="2978105"/>
            <a:ext cx="2997200" cy="2247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9147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Реализованный план\Разработка макетов праздников  и обычаев национальностей детей, посещающих    МБДОУ «Высокогорский детский сад «Бэлэкэч»\IMG_20210226_083653_resized_20210315_1009385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055" y="942109"/>
            <a:ext cx="7398327" cy="49045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178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AppData\Local\Microsoft\Windows\INetCache\Content.Word\IMG_20210316_16061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404663"/>
            <a:ext cx="3417377" cy="4957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Admin\AppData\Local\Microsoft\Windows\INetCache\IE\286PFOLO\IMG_20210316_142204[1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060848"/>
            <a:ext cx="3204012" cy="44396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5970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8982" y="471055"/>
            <a:ext cx="7241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униципальный конкурс «</a:t>
            </a:r>
            <a:r>
              <a:rPr lang="ru-RU" sz="28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Бишек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жыры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F:\Реализованный план\муниципальный конкурс Бишек жыры\2 младшая группа Фатхуллина Айсылу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7" t="-982" r="9889" b="3929"/>
          <a:stretch/>
        </p:blipFill>
        <p:spPr bwMode="auto">
          <a:xfrm>
            <a:off x="755576" y="1268760"/>
            <a:ext cx="1793660" cy="25135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F:\Реализованный план\муниципальный конкурс Бишек жыры\Бабушка Закировой Саиды, старшая группа №1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773835"/>
            <a:ext cx="1781175" cy="250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F:\Реализованный план\муниципальный конкурс Бишек жыры\Старшая татарская группа №7 Сафина Ясмина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1" r="6612" b="16941"/>
          <a:stretch/>
        </p:blipFill>
        <p:spPr bwMode="auto">
          <a:xfrm>
            <a:off x="2221156" y="4149080"/>
            <a:ext cx="3011489" cy="2035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F:\Реализованный план\муниципальный конкурс Бишек жыры\Средняя татарская группа №10 Уразаев Рафаэль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7" t="14792" b="13953"/>
          <a:stretch/>
        </p:blipFill>
        <p:spPr bwMode="auto">
          <a:xfrm>
            <a:off x="3563888" y="1240821"/>
            <a:ext cx="3406258" cy="21002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5232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3486" y="595086"/>
            <a:ext cx="82150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Разработка книжек – малышек  по произведениям  детских поэтов и писателей </a:t>
            </a:r>
          </a:p>
          <a:p>
            <a:pPr algn="ctr"/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«Я люблю свой родной язык»</a:t>
            </a:r>
            <a:endParaRPr lang="ru-RU" sz="28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Admin\AppData\Local\Microsoft\Windows\INetCache\Content.Word\IMG_20210316_15455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2276871"/>
            <a:ext cx="3733297" cy="3084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Admin\AppData\Local\Microsoft\Windows\INetCache\Content.Word\IMG_20210316_15464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12976"/>
            <a:ext cx="3898776" cy="28915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6201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AppData\Local\Microsoft\Windows\INetCache\IE\2227OE7I\IMG-20210316-WA0032[1]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327" y="1607127"/>
            <a:ext cx="2849992" cy="2246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Admin\AppData\Local\Microsoft\Windows\INetCache\IE\KLD2WLRC\IMG-20210316-WA0031[1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036" y="1196752"/>
            <a:ext cx="3217601" cy="2657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Admin\AppData\Local\Microsoft\Windows\INetCache\IE\286PFOLO\IMG-20210316-WA0030[1]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688" y="4081831"/>
            <a:ext cx="3218121" cy="2492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Admin\AppData\Local\Microsoft\Windows\INetCache\IE\JR4319FU\IMG-20210316-WA0029[1]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128" y="4114801"/>
            <a:ext cx="3283527" cy="24730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440873" y="374073"/>
            <a:ext cx="64984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2"/>
                </a:solidFill>
                <a:effectLst/>
                <a:latin typeface="Times New Roman"/>
                <a:ea typeface="Times New Roman"/>
              </a:rPr>
              <a:t>Выставка рисунков по прочитанным произведениям  </a:t>
            </a:r>
            <a:endParaRPr lang="ru-RU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179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AppData\Local\Microsoft\Windows\INetCache\Content.Word\IMG-20210316-WA00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53" y="620688"/>
            <a:ext cx="2815983" cy="298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Admin\AppData\Local\Microsoft\Windows\INetCache\Content.Word\IMG-20210316-WA004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76672"/>
            <a:ext cx="4130040" cy="2322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Admin\AppData\Local\Microsoft\Windows\INetCache\Content.Word\IMG-20210316-WA004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70" y="4221088"/>
            <a:ext cx="4191000" cy="235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Admin\AppData\Local\Microsoft\Windows\INetCache\IE\KLD2WLRC\IMG-20210316-WA0045[1]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246" y="3270951"/>
            <a:ext cx="3403104" cy="2361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847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105</Words>
  <Application>Microsoft Office PowerPoint</Application>
  <PresentationFormat>Экран (4:3)</PresentationFormat>
  <Paragraphs>13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17</cp:revision>
  <dcterms:created xsi:type="dcterms:W3CDTF">2021-03-16T07:26:33Z</dcterms:created>
  <dcterms:modified xsi:type="dcterms:W3CDTF">2021-03-16T13:35:12Z</dcterms:modified>
</cp:coreProperties>
</file>